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2" r:id="rId3"/>
    <p:sldId id="261" r:id="rId4"/>
    <p:sldId id="263" r:id="rId5"/>
    <p:sldId id="264" r:id="rId6"/>
    <p:sldId id="265" r:id="rId7"/>
    <p:sldId id="259" r:id="rId8"/>
    <p:sldId id="258" r:id="rId9"/>
    <p:sldId id="266" r:id="rId10"/>
    <p:sldId id="267" r:id="rId11"/>
    <p:sldId id="268" r:id="rId12"/>
    <p:sldId id="25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1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4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35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6065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88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5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58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28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0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2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8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25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18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9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7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24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7258-B101-4AF3-9B2B-4D3032B48363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7F516-53DC-40FC-A287-0CE3AD30E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74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170BC6-1037-42DF-8BE8-D2B2B38E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70" y="1329531"/>
            <a:ext cx="4210050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288F8-A982-44EE-9798-DCE47DDB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762" y="674216"/>
            <a:ext cx="2933300" cy="378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67303-6F37-4940-A70B-A001FE8A9E06}"/>
              </a:ext>
            </a:extLst>
          </p:cNvPr>
          <p:cNvSpPr txBox="1"/>
          <p:nvPr/>
        </p:nvSpPr>
        <p:spPr>
          <a:xfrm>
            <a:off x="2180699" y="4355049"/>
            <a:ext cx="1494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Joe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11978-5D45-4529-A82B-72D78ABABC78}"/>
              </a:ext>
            </a:extLst>
          </p:cNvPr>
          <p:cNvSpPr txBox="1"/>
          <p:nvPr/>
        </p:nvSpPr>
        <p:spPr>
          <a:xfrm>
            <a:off x="7594385" y="4715693"/>
            <a:ext cx="3428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George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CF012-20AB-45EA-9D68-7F070EFAB8B3}"/>
              </a:ext>
            </a:extLst>
          </p:cNvPr>
          <p:cNvSpPr txBox="1"/>
          <p:nvPr/>
        </p:nvSpPr>
        <p:spPr>
          <a:xfrm>
            <a:off x="5627994" y="2228671"/>
            <a:ext cx="1531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750886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F25E-C481-4B26-8212-8EBFBB7F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18FBE-0EB9-4FD2-979E-6B81C7CC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C2E4C-BB7C-4C18-8A1D-37E9A4FA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8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170BC6-1037-42DF-8BE8-D2B2B38E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70" y="1329531"/>
            <a:ext cx="4210050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288F8-A982-44EE-9798-DCE47DDB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762" y="674216"/>
            <a:ext cx="2933300" cy="378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67303-6F37-4940-A70B-A001FE8A9E06}"/>
              </a:ext>
            </a:extLst>
          </p:cNvPr>
          <p:cNvSpPr txBox="1"/>
          <p:nvPr/>
        </p:nvSpPr>
        <p:spPr>
          <a:xfrm>
            <a:off x="2180699" y="4355049"/>
            <a:ext cx="1494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Joe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11978-5D45-4529-A82B-72D78ABABC78}"/>
              </a:ext>
            </a:extLst>
          </p:cNvPr>
          <p:cNvSpPr txBox="1"/>
          <p:nvPr/>
        </p:nvSpPr>
        <p:spPr>
          <a:xfrm>
            <a:off x="7594385" y="4715693"/>
            <a:ext cx="3428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George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CF012-20AB-45EA-9D68-7F070EFAB8B3}"/>
              </a:ext>
            </a:extLst>
          </p:cNvPr>
          <p:cNvSpPr txBox="1"/>
          <p:nvPr/>
        </p:nvSpPr>
        <p:spPr>
          <a:xfrm>
            <a:off x="5627994" y="2228671"/>
            <a:ext cx="1531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59845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2ECD2-2157-44BB-8D82-9F6E16D1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54" y="2096064"/>
            <a:ext cx="4536891" cy="2586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BD1EB-620A-4F83-9C8A-9AC651219217}"/>
              </a:ext>
            </a:extLst>
          </p:cNvPr>
          <p:cNvSpPr txBox="1"/>
          <p:nvPr/>
        </p:nvSpPr>
        <p:spPr>
          <a:xfrm>
            <a:off x="5451792" y="2828835"/>
            <a:ext cx="800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=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4FE1A-D188-4538-9D7B-A8E26EDF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9" y="2152998"/>
            <a:ext cx="4536891" cy="2552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FDFFF1-CF75-419F-B9C0-1BB8380248F7}"/>
              </a:ext>
            </a:extLst>
          </p:cNvPr>
          <p:cNvSpPr txBox="1"/>
          <p:nvPr/>
        </p:nvSpPr>
        <p:spPr>
          <a:xfrm>
            <a:off x="3286006" y="271083"/>
            <a:ext cx="5131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80317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CF1F-6B07-4BA3-A328-02EF95DA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282EF-EA01-4F10-9CBF-48629826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50520-5624-4089-8534-6DF3B5CE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6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5668-D278-4B6F-BACB-B66A773F4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AEE5F-7F60-48D5-B8BB-25372176E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2006C-18B6-4DEE-BCD5-9EB91005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931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82E50-9CA1-4886-9249-CC0944459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37" y="3368757"/>
            <a:ext cx="6199163" cy="3489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9C4188-EE2B-4DB9-86D1-1E78613F9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838" y="12895"/>
            <a:ext cx="6202680" cy="34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4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[Media Slap] Chimp Solves Puzzle Faster Than Most Humans">
            <a:hlinkClick r:id="" action="ppaction://media"/>
            <a:extLst>
              <a:ext uri="{FF2B5EF4-FFF2-40B4-BE49-F238E27FC236}">
                <a16:creationId xmlns:a16="http://schemas.microsoft.com/office/drawing/2014/main" id="{6F9E6B6F-1B87-46A8-9EE3-168FBD1222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7031" y="2146"/>
            <a:ext cx="8937938" cy="6855854"/>
          </a:xfrm>
        </p:spPr>
      </p:pic>
    </p:spTree>
    <p:extLst>
      <p:ext uri="{BB962C8B-B14F-4D97-AF65-F5344CB8AC3E}">
        <p14:creationId xmlns:p14="http://schemas.microsoft.com/office/powerpoint/2010/main" val="132233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4B30467-BFCD-46AA-98C3-B9B6D701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6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D6FDD9-7640-42F7-8A81-7F877D5DB38A}"/>
              </a:ext>
            </a:extLst>
          </p:cNvPr>
          <p:cNvSpPr txBox="1"/>
          <p:nvPr/>
        </p:nvSpPr>
        <p:spPr>
          <a:xfrm>
            <a:off x="1812648" y="2382559"/>
            <a:ext cx="856670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/>
              <a:t>However…</a:t>
            </a:r>
          </a:p>
        </p:txBody>
      </p:sp>
    </p:spTree>
    <p:extLst>
      <p:ext uri="{BB962C8B-B14F-4D97-AF65-F5344CB8AC3E}">
        <p14:creationId xmlns:p14="http://schemas.microsoft.com/office/powerpoint/2010/main" val="70556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E165FBF8-2712-4875-BBAD-FFD63446E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68" b="81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F8AD79-8FED-467F-B34E-C0FDE3B79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9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3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6BB83FC-CB3C-4BD7-85CC-B68FB075E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12</Words>
  <Application>Microsoft Office PowerPoint</Application>
  <PresentationFormat>Widescreen</PresentationFormat>
  <Paragraphs>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Bookman Old Style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Contipelli, Pedro - 0169404</dc:creator>
  <cp:lastModifiedBy>Contipelli, Pedro - 0169404</cp:lastModifiedBy>
  <cp:revision>4</cp:revision>
  <dcterms:created xsi:type="dcterms:W3CDTF">2018-08-29T02:56:52Z</dcterms:created>
  <dcterms:modified xsi:type="dcterms:W3CDTF">2018-08-29T04:15:45Z</dcterms:modified>
</cp:coreProperties>
</file>